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6" r:id="rId3"/>
    <p:sldId id="264" r:id="rId4"/>
    <p:sldId id="257" r:id="rId5"/>
    <p:sldId id="268" r:id="rId6"/>
    <p:sldId id="258" r:id="rId7"/>
    <p:sldId id="270" r:id="rId8"/>
    <p:sldId id="263" r:id="rId9"/>
    <p:sldId id="269" r:id="rId10"/>
    <p:sldId id="261" r:id="rId11"/>
    <p:sldId id="272" r:id="rId12"/>
    <p:sldId id="262" r:id="rId13"/>
    <p:sldId id="273" r:id="rId14"/>
    <p:sldId id="259" r:id="rId15"/>
    <p:sldId id="274" r:id="rId16"/>
    <p:sldId id="260" r:id="rId17"/>
    <p:sldId id="275" r:id="rId18"/>
    <p:sldId id="265" r:id="rId19"/>
    <p:sldId id="267"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5" autoAdjust="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FA120F-804D-4317-AE1F-898E014289E4}"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FA120F-804D-4317-AE1F-898E014289E4}"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FA120F-804D-4317-AE1F-898E014289E4}"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FA120F-804D-4317-AE1F-898E014289E4}"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FA120F-804D-4317-AE1F-898E014289E4}" type="datetimeFigureOut">
              <a:rPr lang="en-US" smtClean="0"/>
              <a:pPr/>
              <a:t>4/3/2012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FA120F-804D-4317-AE1F-898E014289E4}" type="datetimeFigureOut">
              <a:rPr lang="en-US" smtClean="0"/>
              <a:pPr/>
              <a:t>4/3/2012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FA120F-804D-4317-AE1F-898E014289E4}" type="datetimeFigureOut">
              <a:rPr lang="en-US" smtClean="0"/>
              <a:pPr/>
              <a:t>4/3/2012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FA120F-804D-4317-AE1F-898E014289E4}" type="datetimeFigureOut">
              <a:rPr lang="en-US" smtClean="0"/>
              <a:pPr/>
              <a:t>4/3/2012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A120F-804D-4317-AE1F-898E014289E4}" type="datetimeFigureOut">
              <a:rPr lang="en-US" smtClean="0"/>
              <a:pPr/>
              <a:t>4/3/2012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FA120F-804D-4317-AE1F-898E014289E4}" type="datetimeFigureOut">
              <a:rPr lang="en-US" smtClean="0"/>
              <a:pPr/>
              <a:t>4/3/2012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FA120F-804D-4317-AE1F-898E014289E4}" type="datetimeFigureOut">
              <a:rPr lang="en-US" smtClean="0"/>
              <a:pPr/>
              <a:t>4/3/2012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FA120F-804D-4317-AE1F-898E014289E4}" type="datetimeFigureOut">
              <a:rPr lang="en-US" smtClean="0"/>
              <a:pPr/>
              <a:t>4/3/2012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797137-FEF2-47D8-8067-524CEB5136A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tigdigitalstories.wikispaces.com/file/view/digitalstorytelling.jpg/44659307/digitalstorytelling.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itle 2"/>
          <p:cNvSpPr>
            <a:spLocks noGrp="1"/>
          </p:cNvSpPr>
          <p:nvPr>
            <p:ph type="ctrTitle"/>
          </p:nvPr>
        </p:nvSpPr>
        <p:spPr/>
        <p:txBody>
          <a:bodyPr/>
          <a:lstStyle/>
          <a:p>
            <a:endParaRPr lang="en-US"/>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What were their findings?</a:t>
            </a:r>
          </a:p>
          <a:p>
            <a:pPr>
              <a:buNone/>
            </a:pPr>
            <a:endParaRPr lang="en-US" dirty="0"/>
          </a:p>
          <a:p>
            <a:pPr>
              <a:lnSpc>
                <a:spcPct val="120000"/>
              </a:lnSpc>
              <a:buNone/>
            </a:pPr>
            <a:r>
              <a:rPr lang="en-US" dirty="0"/>
              <a:t>The combination of powerful, yet affordable,</a:t>
            </a:r>
          </a:p>
          <a:p>
            <a:pPr>
              <a:lnSpc>
                <a:spcPct val="120000"/>
              </a:lnSpc>
              <a:buNone/>
            </a:pPr>
            <a:r>
              <a:rPr lang="en-US" dirty="0"/>
              <a:t>technology hardware and software </a:t>
            </a:r>
            <a:r>
              <a:rPr lang="en-US" dirty="0" smtClean="0"/>
              <a:t>meshes perfectly</a:t>
            </a:r>
            <a:endParaRPr lang="en-US" dirty="0"/>
          </a:p>
          <a:p>
            <a:pPr>
              <a:lnSpc>
                <a:spcPct val="120000"/>
              </a:lnSpc>
              <a:buNone/>
            </a:pPr>
            <a:r>
              <a:rPr lang="en-US" dirty="0"/>
              <a:t>with the needs of many of today’s classrooms,</a:t>
            </a:r>
          </a:p>
          <a:p>
            <a:pPr>
              <a:lnSpc>
                <a:spcPct val="120000"/>
              </a:lnSpc>
              <a:buNone/>
            </a:pPr>
            <a:r>
              <a:rPr lang="en-US" dirty="0" smtClean="0"/>
              <a:t>where </a:t>
            </a:r>
            <a:r>
              <a:rPr lang="en-US" dirty="0"/>
              <a:t>the focus is on providing students</a:t>
            </a:r>
          </a:p>
          <a:p>
            <a:pPr>
              <a:lnSpc>
                <a:spcPct val="120000"/>
              </a:lnSpc>
              <a:buNone/>
            </a:pPr>
            <a:r>
              <a:rPr lang="en-US" dirty="0" smtClean="0"/>
              <a:t>with </a:t>
            </a:r>
            <a:r>
              <a:rPr lang="en-US" dirty="0"/>
              <a:t>the skills they will need to “thrive in</a:t>
            </a:r>
          </a:p>
          <a:p>
            <a:pPr>
              <a:lnSpc>
                <a:spcPct val="120000"/>
              </a:lnSpc>
              <a:buNone/>
            </a:pPr>
            <a:r>
              <a:rPr lang="en-US" dirty="0"/>
              <a:t>increasingly media-varied environments” (</a:t>
            </a:r>
            <a:r>
              <a:rPr lang="en-US" dirty="0" err="1"/>
              <a:t>Riesland</a:t>
            </a:r>
            <a:r>
              <a:rPr lang="en-US" dirty="0"/>
              <a:t>,</a:t>
            </a:r>
          </a:p>
          <a:p>
            <a:pPr>
              <a:lnSpc>
                <a:spcPct val="120000"/>
              </a:lnSpc>
              <a:buNone/>
            </a:pPr>
            <a:r>
              <a:rPr lang="en-US" dirty="0" smtClean="0"/>
              <a:t>2005</a:t>
            </a:r>
            <a:r>
              <a:rPr lang="en-US" dirty="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2.bp.blogspot.com/_KoJo9hLaeZo/THc5faSrA5I/AAAAAAAAAAk/CBjO8H2rSMc/s1600/storytelling-diagram.png"/>
          <p:cNvPicPr>
            <a:picLocks noChangeAspect="1" noChangeArrowheads="1"/>
          </p:cNvPicPr>
          <p:nvPr/>
        </p:nvPicPr>
        <p:blipFill>
          <a:blip r:embed="rId2" cstate="print"/>
          <a:srcRect/>
          <a:stretch>
            <a:fillRect/>
          </a:stretch>
        </p:blipFill>
        <p:spPr bwMode="auto">
          <a:xfrm>
            <a:off x="838200" y="457200"/>
            <a:ext cx="7391400" cy="5715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	Who were the “lead thinkers” for this innovation, and how did they convince a manufacturer to produce it? </a:t>
            </a:r>
          </a:p>
          <a:p>
            <a:pPr>
              <a:buNone/>
            </a:pPr>
            <a:r>
              <a:rPr lang="en-US" dirty="0" smtClean="0"/>
              <a:t>	Joe Lambert and the late Dana </a:t>
            </a:r>
            <a:r>
              <a:rPr lang="en-US" dirty="0" err="1" smtClean="0"/>
              <a:t>Atchley</a:t>
            </a:r>
            <a:r>
              <a:rPr lang="en-US" dirty="0" smtClean="0"/>
              <a:t> helped</a:t>
            </a:r>
          </a:p>
          <a:p>
            <a:pPr>
              <a:buNone/>
            </a:pPr>
            <a:r>
              <a:rPr lang="en-US" dirty="0" smtClean="0"/>
              <a:t>	create the digital storytelling movement in the</a:t>
            </a:r>
          </a:p>
          <a:p>
            <a:pPr>
              <a:buNone/>
            </a:pPr>
            <a:r>
              <a:rPr lang="en-US" dirty="0" smtClean="0"/>
              <a:t>	late 1980s as cofounders of the Center for Digital</a:t>
            </a:r>
          </a:p>
          <a:p>
            <a:pPr>
              <a:buNone/>
            </a:pPr>
            <a:r>
              <a:rPr lang="en-US" dirty="0" smtClean="0"/>
              <a:t>	Storytelling (CDS), a nonprofit, community arts</a:t>
            </a:r>
          </a:p>
          <a:p>
            <a:pPr>
              <a:buNone/>
            </a:pPr>
            <a:r>
              <a:rPr lang="en-US" dirty="0" smtClean="0"/>
              <a:t>	organization in Berkeley, California.</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mrshocket.info/images/digitalstorytelling.jpg"/>
          <p:cNvPicPr>
            <a:picLocks noChangeAspect="1" noChangeArrowheads="1"/>
          </p:cNvPicPr>
          <p:nvPr/>
        </p:nvPicPr>
        <p:blipFill>
          <a:blip r:embed="rId2" cstate="print"/>
          <a:srcRect/>
          <a:stretch>
            <a:fillRect/>
          </a:stretch>
        </p:blipFill>
        <p:spPr bwMode="auto">
          <a:xfrm>
            <a:off x="2438400" y="685800"/>
            <a:ext cx="4248150" cy="54102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rmAutofit/>
          </a:bodyPr>
          <a:lstStyle/>
          <a:p>
            <a:pPr>
              <a:buNone/>
            </a:pPr>
            <a:r>
              <a:rPr lang="en-US" dirty="0" smtClean="0"/>
              <a:t>	What problems did your innovation encounter in the development process? </a:t>
            </a:r>
          </a:p>
          <a:p>
            <a:pPr>
              <a:buNone/>
            </a:pPr>
            <a:endParaRPr lang="en-US" dirty="0"/>
          </a:p>
          <a:p>
            <a:pPr>
              <a:buNone/>
            </a:pPr>
            <a:r>
              <a:rPr lang="en-US" dirty="0" smtClean="0"/>
              <a:t>	The cost of the equipment needed to make the movies made it difficult for some schools to afford.</a:t>
            </a:r>
          </a:p>
          <a:p>
            <a:pPr>
              <a:buNone/>
            </a:pPr>
            <a:endParaRPr lang="en-US" dirty="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4everlearner.pbworks.com/f/1265925568/Screen%20shot%202010-02-11%20at%204.57.59%20PM.png"/>
          <p:cNvPicPr>
            <a:picLocks noChangeAspect="1" noChangeArrowheads="1"/>
          </p:cNvPicPr>
          <p:nvPr/>
        </p:nvPicPr>
        <p:blipFill>
          <a:blip r:embed="rId2" cstate="print"/>
          <a:srcRect/>
          <a:stretch>
            <a:fillRect/>
          </a:stretch>
        </p:blipFill>
        <p:spPr bwMode="auto">
          <a:xfrm>
            <a:off x="838200" y="609600"/>
            <a:ext cx="7543800" cy="57912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Describe the production, manufacturing, packaging, marketing, and distribution of your innovation. </a:t>
            </a:r>
          </a:p>
          <a:p>
            <a:pPr>
              <a:buNone/>
            </a:pPr>
            <a:endParaRPr lang="en-US" dirty="0"/>
          </a:p>
          <a:p>
            <a:pPr>
              <a:buNone/>
            </a:pPr>
            <a:r>
              <a:rPr lang="en-US" dirty="0" smtClean="0"/>
              <a:t>	The San Francisco Center for Digital Media was established in 1994 and in 1998 became the Center for Digital Storytelling. They train many people and organizations on how to utilize digital storytelling to benefit their individual needs through workshops.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digitalstorytellingsynthesis.pbworks.com/f/1257190585/wordmap.jpg"/>
          <p:cNvPicPr>
            <a:picLocks noChangeAspect="1" noChangeArrowheads="1"/>
          </p:cNvPicPr>
          <p:nvPr/>
        </p:nvPicPr>
        <p:blipFill>
          <a:blip r:embed="rId2" cstate="print"/>
          <a:srcRect/>
          <a:stretch>
            <a:fillRect/>
          </a:stretch>
        </p:blipFill>
        <p:spPr bwMode="auto">
          <a:xfrm>
            <a:off x="533400" y="457200"/>
            <a:ext cx="8077200" cy="60198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a:t>Perhaps the greatest benefit in the classroom</a:t>
            </a:r>
          </a:p>
          <a:p>
            <a:pPr>
              <a:buNone/>
            </a:pPr>
            <a:r>
              <a:rPr lang="en-US" dirty="0"/>
              <a:t>may be found when students are given the task of</a:t>
            </a:r>
          </a:p>
          <a:p>
            <a:pPr>
              <a:buNone/>
            </a:pPr>
            <a:r>
              <a:rPr lang="en-US" dirty="0"/>
              <a:t>creating their own digital stories, either individually</a:t>
            </a:r>
          </a:p>
          <a:p>
            <a:pPr>
              <a:buNone/>
            </a:pPr>
            <a:r>
              <a:rPr lang="en-US" dirty="0" smtClean="0"/>
              <a:t>or </a:t>
            </a:r>
            <a:r>
              <a:rPr lang="en-US" dirty="0"/>
              <a:t>as members of a small group. This creative</a:t>
            </a:r>
          </a:p>
          <a:p>
            <a:pPr>
              <a:buNone/>
            </a:pPr>
            <a:r>
              <a:rPr lang="en-US" dirty="0"/>
              <a:t>work provides students with a strong foundation</a:t>
            </a:r>
          </a:p>
          <a:p>
            <a:pPr>
              <a:buNone/>
            </a:pPr>
            <a:r>
              <a:rPr lang="en-US" dirty="0"/>
              <a:t>in what many educators (Brown, Bryan, &amp;</a:t>
            </a:r>
          </a:p>
          <a:p>
            <a:pPr>
              <a:buNone/>
            </a:pPr>
            <a:r>
              <a:rPr lang="en-US" dirty="0"/>
              <a:t>Brown, 2005; Jakes, 2006; Partnership for 21st</a:t>
            </a:r>
          </a:p>
          <a:p>
            <a:pPr>
              <a:buNone/>
            </a:pPr>
            <a:r>
              <a:rPr lang="en-US" dirty="0"/>
              <a:t>Century Skills, 2004) have begun calling 21st</a:t>
            </a:r>
          </a:p>
          <a:p>
            <a:pPr>
              <a:buNone/>
            </a:pPr>
            <a:r>
              <a:rPr lang="en-US" dirty="0"/>
              <a:t>Century Literacy, Digital Age Literacies, or 21st</a:t>
            </a:r>
          </a:p>
          <a:p>
            <a:pPr>
              <a:buNone/>
            </a:pPr>
            <a:r>
              <a:rPr lang="en-US" dirty="0" smtClean="0"/>
              <a:t>Century </a:t>
            </a:r>
            <a:r>
              <a:rPr lang="en-US" dirty="0"/>
              <a:t>Skills.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langwitches.org/blog/wp-content/uploads/2008/04/collaborate-communicate-con.jpg"/>
          <p:cNvPicPr>
            <a:picLocks noChangeAspect="1" noChangeArrowheads="1"/>
          </p:cNvPicPr>
          <p:nvPr/>
        </p:nvPicPr>
        <p:blipFill>
          <a:blip r:embed="rId2" cstate="print"/>
          <a:srcRect/>
          <a:stretch>
            <a:fillRect/>
          </a:stretch>
        </p:blipFill>
        <p:spPr bwMode="auto">
          <a:xfrm>
            <a:off x="330849" y="252832"/>
            <a:ext cx="8355951" cy="622416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8000" dirty="0" smtClean="0">
                <a:latin typeface="Aharoni" pitchFamily="2" charset="-79"/>
                <a:cs typeface="Aharoni" pitchFamily="2" charset="-79"/>
              </a:rPr>
              <a:t>Digital Storytelling</a:t>
            </a:r>
            <a:endParaRPr lang="en-US" sz="8000" dirty="0">
              <a:latin typeface="Aharoni" pitchFamily="2" charset="-79"/>
              <a:cs typeface="Aharoni" pitchFamily="2" charset="-79"/>
            </a:endParaRPr>
          </a:p>
        </p:txBody>
      </p:sp>
      <p:sp>
        <p:nvSpPr>
          <p:cNvPr id="3" name="Subtitle 2"/>
          <p:cNvSpPr>
            <a:spLocks noGrp="1"/>
          </p:cNvSpPr>
          <p:nvPr>
            <p:ph type="subTitle" idx="1"/>
          </p:nvPr>
        </p:nvSpPr>
        <p:spPr/>
        <p:txBody>
          <a:bodyPr/>
          <a:lstStyle/>
          <a:p>
            <a:endParaRPr lang="en-US" dirty="0" smtClean="0"/>
          </a:p>
          <a:p>
            <a:r>
              <a:rPr lang="en-US" dirty="0" smtClean="0"/>
              <a:t>Mary Cosby</a:t>
            </a:r>
          </a:p>
          <a:p>
            <a:r>
              <a:rPr lang="en-US" dirty="0" smtClean="0"/>
              <a:t>Walden University</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a:buNone/>
            </a:pPr>
            <a:r>
              <a:rPr lang="en-US" dirty="0" smtClean="0"/>
              <a:t>Robin, B. R. (2008). Digital Storytelling: A Powerful Technology Tool for the 21st Century Classroom. </a:t>
            </a:r>
            <a:r>
              <a:rPr lang="en-US" i="1" dirty="0" smtClean="0"/>
              <a:t>Theory Into Practice</a:t>
            </a:r>
            <a:r>
              <a:rPr lang="en-US" dirty="0" smtClean="0"/>
              <a:t>, </a:t>
            </a:r>
            <a:r>
              <a:rPr lang="en-US" i="1" dirty="0" smtClean="0"/>
              <a:t>47</a:t>
            </a:r>
            <a:r>
              <a:rPr lang="en-US" dirty="0" smtClean="0"/>
              <a:t>(3), 220-228. doi:10.1080/00405840802153916</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904461" y="304800"/>
            <a:ext cx="7335078"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What problem or need existed that gave rise to your innovation? </a:t>
            </a:r>
          </a:p>
          <a:p>
            <a:pPr>
              <a:buNone/>
            </a:pPr>
            <a:endParaRPr lang="en-US" dirty="0" smtClean="0"/>
          </a:p>
          <a:p>
            <a:pPr>
              <a:lnSpc>
                <a:spcPct val="110000"/>
              </a:lnSpc>
              <a:buNone/>
            </a:pPr>
            <a:r>
              <a:rPr lang="en-US" dirty="0" smtClean="0"/>
              <a:t>	The </a:t>
            </a:r>
            <a:r>
              <a:rPr lang="en-US" dirty="0"/>
              <a:t>reality is that advocates of </a:t>
            </a:r>
            <a:r>
              <a:rPr lang="en-US" dirty="0" smtClean="0"/>
              <a:t>instructional technologies </a:t>
            </a:r>
            <a:r>
              <a:rPr lang="en-US" dirty="0"/>
              <a:t>in schools have, for many </a:t>
            </a:r>
            <a:r>
              <a:rPr lang="en-US" dirty="0" smtClean="0"/>
              <a:t>years, been </a:t>
            </a:r>
            <a:r>
              <a:rPr lang="en-US" dirty="0"/>
              <a:t>urging educational administrators and </a:t>
            </a:r>
            <a:r>
              <a:rPr lang="en-US" dirty="0" smtClean="0"/>
              <a:t>policymakers to </a:t>
            </a:r>
            <a:r>
              <a:rPr lang="en-US" dirty="0"/>
              <a:t>change the focus from the </a:t>
            </a:r>
            <a:r>
              <a:rPr lang="en-US" dirty="0" smtClean="0"/>
              <a:t>technology itself </a:t>
            </a:r>
            <a:r>
              <a:rPr lang="en-US" dirty="0"/>
              <a:t>to ways that technology can be </a:t>
            </a:r>
            <a:r>
              <a:rPr lang="en-US" dirty="0" smtClean="0"/>
              <a:t>used to </a:t>
            </a:r>
            <a:r>
              <a:rPr lang="en-US" dirty="0"/>
              <a:t>bring out the very best in how teachers </a:t>
            </a:r>
            <a:r>
              <a:rPr lang="en-US" dirty="0" smtClean="0"/>
              <a:t>teach and </a:t>
            </a:r>
            <a:r>
              <a:rPr lang="en-US" dirty="0"/>
              <a:t>how students learn.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pasdtechtraining.wikispaces.com/file/view/DigitalStorytellingProcess.jpg/167771711/DigitalStorytellingProcess.jpg"/>
          <p:cNvPicPr>
            <a:picLocks noChangeAspect="1" noChangeArrowheads="1"/>
          </p:cNvPicPr>
          <p:nvPr/>
        </p:nvPicPr>
        <p:blipFill>
          <a:blip r:embed="rId2" cstate="print"/>
          <a:srcRect/>
          <a:stretch>
            <a:fillRect/>
          </a:stretch>
        </p:blipFill>
        <p:spPr bwMode="auto">
          <a:xfrm>
            <a:off x="823889" y="533400"/>
            <a:ext cx="7710511" cy="5791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92500"/>
          </a:bodyPr>
          <a:lstStyle/>
          <a:p>
            <a:pPr>
              <a:buNone/>
            </a:pPr>
            <a:r>
              <a:rPr lang="en-US" dirty="0"/>
              <a:t>	</a:t>
            </a:r>
            <a:r>
              <a:rPr lang="en-US" dirty="0" smtClean="0"/>
              <a:t>What research organization or people developed a solution to this problem or need? </a:t>
            </a:r>
          </a:p>
          <a:p>
            <a:pPr>
              <a:buNone/>
            </a:pPr>
            <a:endParaRPr lang="en-US" dirty="0"/>
          </a:p>
          <a:p>
            <a:pPr>
              <a:buNone/>
            </a:pPr>
            <a:r>
              <a:rPr lang="en-US" dirty="0" smtClean="0"/>
              <a:t>	Joe </a:t>
            </a:r>
            <a:r>
              <a:rPr lang="en-US" dirty="0"/>
              <a:t>Lambert and the late Dana </a:t>
            </a:r>
            <a:r>
              <a:rPr lang="en-US" dirty="0" err="1"/>
              <a:t>Atchley</a:t>
            </a:r>
            <a:r>
              <a:rPr lang="en-US" dirty="0"/>
              <a:t> helped</a:t>
            </a:r>
          </a:p>
          <a:p>
            <a:pPr>
              <a:buNone/>
            </a:pPr>
            <a:r>
              <a:rPr lang="en-US" dirty="0" smtClean="0"/>
              <a:t>	create </a:t>
            </a:r>
            <a:r>
              <a:rPr lang="en-US" dirty="0"/>
              <a:t>the digital storytelling movement in the</a:t>
            </a:r>
          </a:p>
          <a:p>
            <a:pPr>
              <a:buNone/>
            </a:pPr>
            <a:r>
              <a:rPr lang="en-US" dirty="0" smtClean="0"/>
              <a:t>	late </a:t>
            </a:r>
            <a:r>
              <a:rPr lang="en-US" dirty="0"/>
              <a:t>1980s as cofounders of the Center for Digital</a:t>
            </a:r>
          </a:p>
          <a:p>
            <a:pPr>
              <a:buNone/>
            </a:pPr>
            <a:r>
              <a:rPr lang="en-US" dirty="0" smtClean="0"/>
              <a:t>	Storytelling </a:t>
            </a:r>
            <a:r>
              <a:rPr lang="en-US" dirty="0"/>
              <a:t>(CDS), a nonprofit, community arts</a:t>
            </a:r>
          </a:p>
          <a:p>
            <a:pPr>
              <a:buNone/>
            </a:pPr>
            <a:r>
              <a:rPr lang="en-US" dirty="0" smtClean="0"/>
              <a:t>	organization </a:t>
            </a:r>
            <a:r>
              <a:rPr lang="en-US" dirty="0"/>
              <a:t>in Berkeley, California.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mcs.monet.k12.ca.us/departments/it/DST/images/bells.jpg"/>
          <p:cNvPicPr>
            <a:picLocks noChangeAspect="1" noChangeArrowheads="1"/>
          </p:cNvPicPr>
          <p:nvPr/>
        </p:nvPicPr>
        <p:blipFill>
          <a:blip r:embed="rId2" cstate="print"/>
          <a:srcRect/>
          <a:stretch>
            <a:fillRect/>
          </a:stretch>
        </p:blipFill>
        <p:spPr bwMode="auto">
          <a:xfrm>
            <a:off x="533400" y="381000"/>
            <a:ext cx="8153400" cy="6096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	Who was the intended audience for your innovation? </a:t>
            </a:r>
          </a:p>
          <a:p>
            <a:pPr>
              <a:buNone/>
            </a:pPr>
            <a:endParaRPr lang="en-US" dirty="0" smtClean="0"/>
          </a:p>
          <a:p>
            <a:pPr>
              <a:buNone/>
            </a:pPr>
            <a:r>
              <a:rPr lang="en-US" dirty="0"/>
              <a:t>	</a:t>
            </a:r>
            <a:r>
              <a:rPr lang="en-US" dirty="0" smtClean="0"/>
              <a:t>Digital </a:t>
            </a:r>
            <a:r>
              <a:rPr lang="en-US" dirty="0"/>
              <a:t>storytelling is a technology application</a:t>
            </a:r>
          </a:p>
          <a:p>
            <a:pPr>
              <a:buNone/>
            </a:pPr>
            <a:r>
              <a:rPr lang="en-US" dirty="0" smtClean="0"/>
              <a:t>	that </a:t>
            </a:r>
            <a:r>
              <a:rPr lang="en-US" dirty="0"/>
              <a:t>is well-positioned to take advantage</a:t>
            </a:r>
          </a:p>
          <a:p>
            <a:pPr>
              <a:buNone/>
            </a:pPr>
            <a:r>
              <a:rPr lang="en-US" dirty="0" smtClean="0"/>
              <a:t>	of </a:t>
            </a:r>
            <a:r>
              <a:rPr lang="en-US" dirty="0"/>
              <a:t>user-contributed content and to help </a:t>
            </a:r>
            <a:r>
              <a:rPr lang="en-US" dirty="0" smtClean="0"/>
              <a:t>teachers overcome </a:t>
            </a:r>
            <a:r>
              <a:rPr lang="en-US" dirty="0"/>
              <a:t>some of the obstacles to productively</a:t>
            </a:r>
          </a:p>
          <a:p>
            <a:pPr>
              <a:buNone/>
            </a:pPr>
            <a:r>
              <a:rPr lang="en-US" dirty="0" smtClean="0"/>
              <a:t>	using </a:t>
            </a:r>
            <a:r>
              <a:rPr lang="en-US" dirty="0"/>
              <a:t>technology in their classrooms.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karinebaghdasaryan.edublogs.org/files/2010/11/webtitle-1h80p3t.jpg"/>
          <p:cNvPicPr>
            <a:picLocks noChangeAspect="1" noChangeArrowheads="1"/>
          </p:cNvPicPr>
          <p:nvPr/>
        </p:nvPicPr>
        <p:blipFill>
          <a:blip r:embed="rId2" cstate="print"/>
          <a:srcRect/>
          <a:stretch>
            <a:fillRect/>
          </a:stretch>
        </p:blipFill>
        <p:spPr bwMode="auto">
          <a:xfrm>
            <a:off x="762000" y="762000"/>
            <a:ext cx="7620000" cy="50292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2799</TotalTime>
  <Words>184</Words>
  <Application>Microsoft Office PowerPoint</Application>
  <PresentationFormat>On-screen Show (4:3)</PresentationFormat>
  <Paragraphs>62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Digital Storytelling</vt:lpstr>
      <vt:lpstr>Slide 3</vt:lpstr>
      <vt:lpstr>Need</vt:lpstr>
      <vt:lpstr>Slide 5</vt:lpstr>
      <vt:lpstr>Research</vt:lpstr>
      <vt:lpstr>Slide 7</vt:lpstr>
      <vt:lpstr>Research </vt:lpstr>
      <vt:lpstr>Slide 9</vt:lpstr>
      <vt:lpstr>Research</vt:lpstr>
      <vt:lpstr>Slide 11</vt:lpstr>
      <vt:lpstr>Research</vt:lpstr>
      <vt:lpstr>Slide 13</vt:lpstr>
      <vt:lpstr>Development</vt:lpstr>
      <vt:lpstr>Slide 15</vt:lpstr>
      <vt:lpstr>Commercialization</vt:lpstr>
      <vt:lpstr>Slide 17</vt:lpstr>
      <vt:lpstr>Benefits</vt:lpstr>
      <vt:lpstr>Slide 19</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Princess and her dog</dc:title>
  <dc:creator>User</dc:creator>
  <cp:lastModifiedBy>User</cp:lastModifiedBy>
  <cp:revision>212</cp:revision>
  <dcterms:created xsi:type="dcterms:W3CDTF">2012-04-01T22:43:25Z</dcterms:created>
  <dcterms:modified xsi:type="dcterms:W3CDTF">2012-04-03T21:32:28Z</dcterms:modified>
</cp:coreProperties>
</file>